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81" r:id="rId3"/>
    <p:sldId id="289" r:id="rId4"/>
    <p:sldId id="282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865548-297E-47F4-B578-957B5509710D}">
          <p14:sldIdLst>
            <p14:sldId id="288"/>
          </p14:sldIdLst>
        </p14:section>
        <p14:section name="Раздел без заголовка" id="{8B37F783-6FEE-41FE-852E-5FFF58335025}">
          <p14:sldIdLst>
            <p14:sldId id="281"/>
            <p14:sldId id="289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 showGuides="1">
      <p:cViewPr varScale="1">
        <p:scale>
          <a:sx n="145" d="100"/>
          <a:sy n="145" d="100"/>
        </p:scale>
        <p:origin x="144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DB991-DB98-40E3-BB4E-DBB330D376C3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19C0A-6F72-4AF3-B81A-B8DBFB6B9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96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7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8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9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9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2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11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6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5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6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FF947-2609-4DD1-99E4-394411F7D1AB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8B451-67CB-42D5-911B-383BDF73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3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1866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Контрольно-ревизионная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работа ТФОМС Ульяновской области осуществлялась в соответствии с планом контрольно-ревизионной деятельности на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2023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год, утвержденным приказом директора ТФОМС Ульяновской области от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22.12.20212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№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165/01-08.</a:t>
            </a:r>
          </a:p>
          <a:p>
            <a:pPr algn="just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В период январь-май 2023 года проведено 20 проверок, в том числе:</a:t>
            </a:r>
          </a:p>
          <a:p>
            <a:pPr algn="just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- 17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плановых комплексных проверок использования средств ОМС в процессе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финансово-хозяйственной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деятельности медицинских организаций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контрольные проверки по устранению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нарушений,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внеплановая проверка по обращению.</a:t>
            </a:r>
          </a:p>
          <a:p>
            <a:pPr algn="just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	По результатам проведенных в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январе - мае 2023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года контрольных мероприятий в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13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медицинских организациях (или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65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% от проверенного количества МО) выявлено нецелевое использование средств ОМС в общей сумме </a:t>
            </a:r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3 293,2 тыс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рублей.</a:t>
            </a:r>
          </a:p>
        </p:txBody>
      </p:sp>
      <p:pic>
        <p:nvPicPr>
          <p:cNvPr id="3" name="Picture 5" descr="Картинки по запросу тфомс ульянов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52553"/>
            <a:ext cx="849312" cy="84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84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11510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 hangingPunct="0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</a:t>
            </a:r>
          </a:p>
          <a:p>
            <a:pPr algn="just" fontAlgn="base" hangingPunct="0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Нецелевое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использование средств обязательного медицинского страхования выразилось в оплате таких расходов как:</a:t>
            </a:r>
          </a:p>
          <a:p>
            <a:pPr fontAlgn="base" hangingPunct="0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финансирование структурных подразделений (служб) медицинских организаций, финансируемых из иных источников – </a:t>
            </a: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1 439,4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тыс. руб.: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расходы на заработную плату работникам, чьи должности штатным расписанием отнесены на содержание за счёт других источников финансирования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ЦК МСЧ, Городская поликлиника №6, 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Мулловская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УБ, Новоспасская РБ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),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заработная плата сотрудников, принимающих участие в медицинской комиссии военкомата (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Старокулаткинская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РБ), </a:t>
            </a: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заработная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плата работникам медицинской организации за медицинское дежурство на спортивных, культурных и других массовых мероприятий (Городская поликлиника №6),</a:t>
            </a: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заработная плата сотрудникам, участвовавшим в оказании медицинской помощи детям в период оздоровления и организованного отдыха в лагерях (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Мулловская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УБ)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Picture 5" descr="Картинки по запросу тфомс ульянов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52553"/>
            <a:ext cx="849312" cy="84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0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7574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оплата расходов, не включенных в тарифы на оплату медицинской помощи в рамках территориальной программы ОМС – </a:t>
            </a: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1 387,4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тыс. </a:t>
            </a:r>
            <a:r>
              <a:rPr lang="ru-RU" b="1" u="sng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руб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материальная помощь, единовременное поощрение к празднику (УОКБ, Новоспасская РБ, ДГКБ),</a:t>
            </a:r>
          </a:p>
          <a:p>
            <a:pPr marL="28575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услуги по проведению текущей инвентаризации и изготовление технических паспортов на объекты, экспертные заключения на выполнение работ, разработка проектно-сметной документации (ДГКБ, Новоспасская РБ),</a:t>
            </a:r>
          </a:p>
          <a:p>
            <a:pPr marL="28575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оплата за участие в 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вебинарах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семинарах (УОКБ),</a:t>
            </a: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оплата услуг по обучению административно-хозяйственного персонала (Городская поликлиника №1 им. С.М. Кирова, 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Старомайнская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РБ);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Picture 5" descr="Картинки по запросу тфомс ульянов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52553"/>
            <a:ext cx="849312" cy="84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81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1866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расходование средств при отсутствии подтверждающих документов – </a:t>
            </a: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256,5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тыс. руб.: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денежная компенсация за молоко сотрудникам, которым по результатам проведенной специальной оценки условий труда выдача молока не предусмотрена (ДГКБ), </a:t>
            </a: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дополнительные дни отдыха, не предусмотренные нормативными правовыми актами (УОКБ, Городская поликлиника №3)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fontAlgn="base" hangingPunct="0"/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необоснованно запрошенные дополнительные суммы финансирования – </a:t>
            </a: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210,0 </a:t>
            </a:r>
            <a:r>
              <a:rPr lang="ru-RU" b="1" u="sng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тыс.руб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lvl="0" indent="-285750" fontAlgn="base" hangingPunct="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заявленные средства нормированного страхового запаса для 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софинансирования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оплаты труда медицинских работников превышают фактически перечисленную заработную плату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Старокулаткинская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РБ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</a:p>
          <a:p>
            <a:pPr lvl="0" fontAlgn="base" hangingPunct="0"/>
            <a:endParaRPr lang="ru-RU" dirty="0">
              <a:effectLst/>
            </a:endParaRPr>
          </a:p>
        </p:txBody>
      </p:sp>
      <p:pic>
        <p:nvPicPr>
          <p:cNvPr id="3" name="Picture 5" descr="Картинки по запросу тфомс ульянов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52553"/>
            <a:ext cx="849312" cy="84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406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247</Words>
  <Application>Microsoft Office PowerPoint</Application>
  <PresentationFormat>Экран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PT Astra Serif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Сальникова Ольга Александровна</cp:lastModifiedBy>
  <cp:revision>88</cp:revision>
  <cp:lastPrinted>2020-05-14T13:31:57Z</cp:lastPrinted>
  <dcterms:created xsi:type="dcterms:W3CDTF">2020-05-14T06:34:40Z</dcterms:created>
  <dcterms:modified xsi:type="dcterms:W3CDTF">2023-06-22T06:36:16Z</dcterms:modified>
</cp:coreProperties>
</file>